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NR 10 SEP  – SEGURANÇA E NO SISTEMA ELETRICO DE POTÊNCIA (SEP) E EM SUAS PROXIMIDADES –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155342" y="711643"/>
            <a:ext cx="6389840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Organização do Sistema Elétrico de Potência - SEP.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Organização do trabalho: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programação e planejamento dos serviços;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trabalho em equipe;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prontuário e cadastro das instalações;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métodos de trabalho;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comunicação.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Aspectos comportamentais.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Condições impeditivas para serviços.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Riscos típicos no SEP e sua prevenção (*):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proximidade e contatos com partes energizadas;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indução;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descargas atmosféricas;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estática;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campos elétricos e magnéticos;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comunicação e identificação;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trabalhos em altura, máquinas e equipamentos especiais.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Técnicas de análise de Risco no SEP (*)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Procedimentos de trabalho - análise e discussão. (*)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trabalho sob tensão: (*)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em linha viva;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ao potencial;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em áreas internas;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trabalho a distância;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trabalhos noturnos;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ambientes subterrâneos.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Equipamentos e ferramentas de trabalho (escolha, uso, conservação,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verificação, ensaios) (*).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1E78B0-9181-4582-B133-B109FE5DB162}"/>
              </a:ext>
            </a:extLst>
          </p:cNvPr>
          <p:cNvSpPr txBox="1"/>
          <p:nvPr/>
        </p:nvSpPr>
        <p:spPr>
          <a:xfrm>
            <a:off x="3661971" y="771793"/>
            <a:ext cx="367240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Sistemas de proteção coletiva 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Equipamentos de proteção individual 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Posturas e vestuários de trabalho 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Segurança com veículos e transporte de pessoas, materiais e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equipamentos(*).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Sinalização e isolamento de áreas de trabalho(*).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Liberação de instalação para serviço e para operação e uso 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Treinamento em técnicas de remoção, atendimento, transporte de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acidentados (*).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Acidentes típicos (*) - Análise, discussão, medidas de proteção.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Responsabilidades (*).</a:t>
            </a:r>
            <a:endParaRPr lang="pt-BR" sz="900" dirty="0"/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2539</TotalTime>
  <Words>393</Words>
  <Application>Microsoft Office PowerPoint</Application>
  <PresentationFormat>Personalizar</PresentationFormat>
  <Paragraphs>67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421</cp:revision>
  <cp:lastPrinted>2023-01-18T11:46:20Z</cp:lastPrinted>
  <dcterms:created xsi:type="dcterms:W3CDTF">1996-09-21T19:33:27Z</dcterms:created>
  <dcterms:modified xsi:type="dcterms:W3CDTF">2024-08-19T20:35:12Z</dcterms:modified>
</cp:coreProperties>
</file>